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sldIdLst>
    <p:sldId id="258" r:id="rId21"/>
    <p:sldId id="260" r:id="rId22"/>
    <p:sldId id="263" r:id="rId23"/>
    <p:sldId id="261" r:id="rId24"/>
    <p:sldId id="262" r:id="rId25"/>
    <p:sldId id="264" r:id="rId26"/>
    <p:sldId id="267" r:id="rId27"/>
    <p:sldId id="266" r:id="rId28"/>
    <p:sldId id="256" r:id="rId29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2025-03-07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C2BA7-D508-43F5-81F3-85A4199A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276516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Planering avveckling </a:t>
            </a:r>
            <a:r>
              <a:rPr lang="sv-SE" dirty="0" err="1"/>
              <a:t>Österbo</a:t>
            </a:r>
            <a:br>
              <a:rPr lang="sv-SE" dirty="0"/>
            </a:br>
            <a:br>
              <a:rPr lang="sv-SE" dirty="0"/>
            </a:br>
            <a:r>
              <a:rPr lang="sv-SE" dirty="0"/>
              <a:t>KPR</a:t>
            </a:r>
            <a:br>
              <a:rPr lang="sv-SE" dirty="0"/>
            </a:br>
            <a:r>
              <a:rPr lang="sv-SE" dirty="0"/>
              <a:t>2025-03-04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CBD0DB-0CED-4063-8D35-BE973B8D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 för avveckling av </a:t>
            </a:r>
            <a:r>
              <a:rPr lang="sv-SE" dirty="0" err="1"/>
              <a:t>Österbo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3047FD-83C3-4294-9BEA-F5848097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Avveckling av </a:t>
            </a:r>
            <a:r>
              <a:rPr lang="sv-SE" dirty="0" err="1"/>
              <a:t>Österbo</a:t>
            </a:r>
            <a:r>
              <a:rPr lang="sv-SE" dirty="0"/>
              <a:t> kommer att ske successivt under 2025</a:t>
            </a:r>
          </a:p>
          <a:p>
            <a:r>
              <a:rPr lang="sv-SE" dirty="0"/>
              <a:t>Två avdelningar Parkstigen och Rönnstigen (gamla delen) kommer att avvecklas innan sommaren</a:t>
            </a:r>
          </a:p>
          <a:p>
            <a:r>
              <a:rPr lang="sv-SE" dirty="0"/>
              <a:t>Resterande tre avdelningar, </a:t>
            </a:r>
            <a:r>
              <a:rPr lang="sv-SE" dirty="0" err="1"/>
              <a:t>Solstigen</a:t>
            </a:r>
            <a:r>
              <a:rPr lang="sv-SE" dirty="0"/>
              <a:t>, Laxstigen och Kanalstigen kommer att finnas kvar och successivt avvecklas under hösten</a:t>
            </a:r>
          </a:p>
        </p:txBody>
      </p:sp>
    </p:spTree>
    <p:extLst>
      <p:ext uri="{BB962C8B-B14F-4D97-AF65-F5344CB8AC3E}">
        <p14:creationId xmlns:p14="http://schemas.microsoft.com/office/powerpoint/2010/main" val="155647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72F04-CBC3-41F5-8BEC-05CB65A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Avveckling som påbörjas innan sommaren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4749FF-6D8F-4D0A-B700-C0F1075F1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Skogsgården</a:t>
            </a:r>
            <a:r>
              <a:rPr lang="sv-SE" dirty="0"/>
              <a:t> öppnar </a:t>
            </a:r>
            <a:r>
              <a:rPr lang="sv-SE" dirty="0" err="1"/>
              <a:t>ytterliggare</a:t>
            </a:r>
            <a:r>
              <a:rPr lang="sv-SE" dirty="0"/>
              <a:t> två avdelningar (20 platser) som erbjuds till </a:t>
            </a:r>
            <a:r>
              <a:rPr lang="sv-SE" dirty="0" err="1"/>
              <a:t>Österbo</a:t>
            </a:r>
            <a:r>
              <a:rPr lang="sv-SE" dirty="0"/>
              <a:t>.</a:t>
            </a:r>
          </a:p>
          <a:p>
            <a:r>
              <a:rPr lang="sv-SE" dirty="0"/>
              <a:t>De som önskat </a:t>
            </a:r>
            <a:r>
              <a:rPr lang="sv-SE" dirty="0" err="1"/>
              <a:t>Skogsgården</a:t>
            </a:r>
            <a:r>
              <a:rPr lang="sv-SE" dirty="0"/>
              <a:t> kommer att kunna erbjudas det alternativet </a:t>
            </a:r>
          </a:p>
          <a:p>
            <a:r>
              <a:rPr lang="sv-SE" dirty="0"/>
              <a:t>De som bor på avdelningarna Parkstigen, Rönnstigen och som inte önskat </a:t>
            </a:r>
            <a:r>
              <a:rPr lang="sv-SE" dirty="0" err="1"/>
              <a:t>Skogsgården</a:t>
            </a:r>
            <a:r>
              <a:rPr lang="sv-SE" dirty="0"/>
              <a:t> kommer att erbjudas nytt boende (i mån av plats) utifrån önskemål alternativt erbjudas flytt internt inom </a:t>
            </a:r>
            <a:r>
              <a:rPr lang="sv-SE" dirty="0" err="1"/>
              <a:t>Österbo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1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608B09-36F3-4157-B5A5-0AFCCFC4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 sommaren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9D836A-64E6-489A-B20D-77458F7B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hösten 2025 med start i september påbörjas avveckling av resterande tre avdelningar på </a:t>
            </a:r>
            <a:r>
              <a:rPr lang="sv-SE" dirty="0" err="1"/>
              <a:t>Österbo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6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511B9E-D9E6-4EB6-B6E7-FC8A22C8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Boende och anhöriga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367399-553D-474B-B55E-A5C3439F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1600200"/>
            <a:ext cx="10651067" cy="4576763"/>
          </a:xfrm>
        </p:spPr>
        <p:txBody>
          <a:bodyPr/>
          <a:lstStyle/>
          <a:p>
            <a:r>
              <a:rPr lang="sv-SE" dirty="0"/>
              <a:t>Informationsbrev/sms i samband med beslut </a:t>
            </a:r>
          </a:p>
          <a:p>
            <a:r>
              <a:rPr lang="sv-SE" dirty="0"/>
              <a:t>Informationsträff boende och anhöriga 23 januari </a:t>
            </a:r>
          </a:p>
          <a:p>
            <a:r>
              <a:rPr lang="sv-SE" dirty="0"/>
              <a:t>Kontakt med alla boende och anhöriga är genomförd –möjlighet att lämna in önskemål. Resurschef som jobbar med detta uppdrag.  </a:t>
            </a:r>
          </a:p>
          <a:p>
            <a:r>
              <a:rPr lang="sv-SE" dirty="0"/>
              <a:t>Inbjudan till digital anhörigträff och erbjudande om enskilda träffar</a:t>
            </a:r>
          </a:p>
          <a:p>
            <a:r>
              <a:rPr lang="sv-SE" dirty="0"/>
              <a:t>Informationsbrev angående tidsplan sker under v 8</a:t>
            </a:r>
          </a:p>
          <a:p>
            <a:r>
              <a:rPr lang="sv-SE" dirty="0"/>
              <a:t>Digital anhörig träff 19 februari</a:t>
            </a:r>
          </a:p>
          <a:p>
            <a:r>
              <a:rPr lang="sv-SE" dirty="0"/>
              <a:t>Enskilda träffar utifrån behov</a:t>
            </a:r>
          </a:p>
        </p:txBody>
      </p:sp>
    </p:spTree>
    <p:extLst>
      <p:ext uri="{BB962C8B-B14F-4D97-AF65-F5344CB8AC3E}">
        <p14:creationId xmlns:p14="http://schemas.microsoft.com/office/powerpoint/2010/main" val="87374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AE7D0-E607-4EDA-9ABE-1A98D2BC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23C7BB-C361-41A7-9E6F-2687D216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447800"/>
            <a:ext cx="10693400" cy="4729163"/>
          </a:xfrm>
        </p:spPr>
        <p:txBody>
          <a:bodyPr/>
          <a:lstStyle/>
          <a:p>
            <a:r>
              <a:rPr lang="sv-SE" dirty="0"/>
              <a:t>Information om kommande beslut till alla medarbetare 15 januari </a:t>
            </a:r>
          </a:p>
          <a:p>
            <a:r>
              <a:rPr lang="sv-SE" dirty="0"/>
              <a:t>Meddelandeblad och muntlig information till personal i samband med beslutet 17 januari</a:t>
            </a:r>
          </a:p>
          <a:p>
            <a:r>
              <a:rPr lang="sv-SE" dirty="0"/>
              <a:t>Informationsträff för personal måndag </a:t>
            </a:r>
            <a:r>
              <a:rPr lang="sv-SE"/>
              <a:t>20 januari</a:t>
            </a:r>
            <a:endParaRPr lang="sv-SE" dirty="0"/>
          </a:p>
          <a:p>
            <a:r>
              <a:rPr lang="sv-SE" dirty="0"/>
              <a:t>Risk och konsekvensanalys med personal genomförd 31 januari </a:t>
            </a:r>
          </a:p>
          <a:p>
            <a:r>
              <a:rPr lang="sv-SE" dirty="0"/>
              <a:t>Möjlighet att inkomma med intresseanmälan om önskemål om framtida placering.</a:t>
            </a:r>
          </a:p>
          <a:p>
            <a:r>
              <a:rPr lang="sv-SE" dirty="0"/>
              <a:t>Samtlig personal kommer att erbjudas ny placering utifrån önskemål.</a:t>
            </a:r>
          </a:p>
        </p:txBody>
      </p:sp>
    </p:spTree>
    <p:extLst>
      <p:ext uri="{BB962C8B-B14F-4D97-AF65-F5344CB8AC3E}">
        <p14:creationId xmlns:p14="http://schemas.microsoft.com/office/powerpoint/2010/main" val="332222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59BFE-42D0-49AE-8430-24343B4A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Fastigheten </a:t>
            </a:r>
            <a:r>
              <a:rPr lang="sv-SE" dirty="0" err="1"/>
              <a:t>Österbo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4B1E61-2139-4583-9D6F-37EFC08F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7" y="1363133"/>
            <a:ext cx="10786533" cy="481383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Förslag till beslut för vidare hantering av fastigheten hanteras av fastighets- och serviceförvaltningen.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Socialförvaltningen ingår med representant i arbetet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Fortsatt arbete utifrån:</a:t>
            </a:r>
          </a:p>
          <a:p>
            <a:r>
              <a:rPr lang="sv-SE" dirty="0"/>
              <a:t>Möjlighet till omställning till trygghetsboende</a:t>
            </a:r>
          </a:p>
          <a:p>
            <a:r>
              <a:rPr lang="sv-SE" dirty="0"/>
              <a:t>Avveckling genom avyttring av fastigheten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43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744A3-AEB4-4CE0-B28B-E0564655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Information pågående omställningar i övriga verksamheter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4D1759-10BC-4198-8D3D-5A1EAAAB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554254"/>
            <a:ext cx="10631894" cy="4668746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/>
              <a:t>Skogsgården</a:t>
            </a:r>
            <a:endParaRPr lang="sv-SE" sz="2400" dirty="0"/>
          </a:p>
          <a:p>
            <a:r>
              <a:rPr lang="sv-SE" sz="2400" dirty="0"/>
              <a:t>Boende från </a:t>
            </a:r>
            <a:r>
              <a:rPr lang="sv-SE" sz="2400" dirty="0" err="1"/>
              <a:t>Munkberga</a:t>
            </a:r>
            <a:r>
              <a:rPr lang="sv-SE" sz="2400" dirty="0"/>
              <a:t> flyttar 18 + 19 februari</a:t>
            </a:r>
          </a:p>
          <a:p>
            <a:r>
              <a:rPr lang="sv-SE" sz="2400" dirty="0"/>
              <a:t>Korttidsverksamheten från Björkbacka flyttar in 27 februari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err="1"/>
              <a:t>Rosågränd</a:t>
            </a:r>
            <a:endParaRPr lang="sv-SE" sz="2400" dirty="0"/>
          </a:p>
          <a:p>
            <a:r>
              <a:rPr lang="sv-SE" sz="2400" dirty="0"/>
              <a:t>Planering finns för alla boende och personal. </a:t>
            </a:r>
          </a:p>
          <a:p>
            <a:r>
              <a:rPr lang="sv-SE" sz="2400" dirty="0"/>
              <a:t>Utflytt sker under februari/mars</a:t>
            </a:r>
          </a:p>
        </p:txBody>
      </p:sp>
    </p:spTree>
    <p:extLst>
      <p:ext uri="{BB962C8B-B14F-4D97-AF65-F5344CB8AC3E}">
        <p14:creationId xmlns:p14="http://schemas.microsoft.com/office/powerpoint/2010/main" val="146972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50DB4B0B-58B9-4082-B891-94F8BC513B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21507" name="Underrubrik 2">
            <a:extLst>
              <a:ext uri="{FF2B5EF4-FFF2-40B4-BE49-F238E27FC236}">
                <a16:creationId xmlns:a16="http://schemas.microsoft.com/office/drawing/2014/main" id="{BBEBB2FC-04DD-46B0-ADF2-91BF01890A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2341</TotalTime>
  <Words>327</Words>
  <Application>Microsoft Office PowerPoint</Application>
  <PresentationFormat>Bredbild</PresentationFormat>
  <Paragraphs>43</Paragraphs>
  <Slides>9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9</vt:i4>
      </vt:variant>
    </vt:vector>
  </HeadingPairs>
  <TitlesOfParts>
    <vt:vector size="31" baseType="lpstr">
      <vt:lpstr>Arial</vt:lpstr>
      <vt:lpstr>Gill Sans MT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Planering avveckling Österbo  KPR 2025-03-04 </vt:lpstr>
      <vt:lpstr>Tidsplan för avveckling av Österbo</vt:lpstr>
      <vt:lpstr>Avveckling som påbörjas innan sommaren</vt:lpstr>
      <vt:lpstr>Efter sommaren</vt:lpstr>
      <vt:lpstr>Boende och anhöriga </vt:lpstr>
      <vt:lpstr>Personal</vt:lpstr>
      <vt:lpstr>Fastigheten Österbo</vt:lpstr>
      <vt:lpstr>Information pågående omställningar i övriga verksamheter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Pettersson</dc:creator>
  <cp:lastModifiedBy>Zara Berg</cp:lastModifiedBy>
  <cp:revision>26</cp:revision>
  <dcterms:created xsi:type="dcterms:W3CDTF">2025-02-12T09:53:29Z</dcterms:created>
  <dcterms:modified xsi:type="dcterms:W3CDTF">2025-03-07T09:27:12Z</dcterms:modified>
</cp:coreProperties>
</file>